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tovazurnalistika.cz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Český poutník </a:t>
            </a:r>
            <a:br>
              <a:rPr lang="cs-CZ" dirty="0" smtClean="0"/>
            </a:br>
            <a:r>
              <a:rPr lang="cs-CZ" dirty="0" smtClean="0"/>
              <a:t>Czech wanderer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pPr algn="r"/>
            <a:r>
              <a:rPr lang="cs-CZ" dirty="0" smtClean="0">
                <a:hlinkClick r:id="rId2"/>
              </a:rPr>
              <a:t>www.datovazurnalistika.cz</a:t>
            </a:r>
            <a:endParaRPr lang="cs-CZ" dirty="0" smtClean="0"/>
          </a:p>
          <a:p>
            <a:pPr algn="r"/>
            <a:r>
              <a:rPr lang="cs-CZ" dirty="0" smtClean="0"/>
              <a:t>Kateřina mahdalová </a:t>
            </a:r>
            <a:r>
              <a:rPr lang="en-GB" dirty="0" smtClean="0"/>
              <a:t>&amp;</a:t>
            </a:r>
            <a:r>
              <a:rPr lang="cs-CZ" dirty="0" smtClean="0"/>
              <a:t> Tomáš valoušek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0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Inovativní způsob předání informací veřejnosti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Podle analýz veřejného diskurzu je česká celospolečenská debata nastavena výrazně proti migrantům a jsou-li příjemci zpráv už zahlceni informacemi, reportážemi nebo mapami a grafy, je možné získat jejich pozornost zapojením do „hry“, v níž budou na základě dostupných informací rozhodovat, jak by sami postupovali v krizové situaci v Sýrii.</a:t>
            </a:r>
          </a:p>
          <a:p>
            <a:r>
              <a:rPr lang="cs-CZ" dirty="0" smtClean="0"/>
              <a:t>Model „gamebook“ má pak univerzální použití pro všechny analytické nebo vysvětlující články</a:t>
            </a:r>
            <a:r>
              <a:rPr lang="en-GB" dirty="0" smtClean="0"/>
              <a:t>;</a:t>
            </a:r>
            <a:r>
              <a:rPr lang="cs-CZ" dirty="0" smtClean="0"/>
              <a:t> lze ho použít například při vysvětlování legislativních procesů v Evropské unii, při sestavování koalic po volbách apod.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132396"/>
            <a:ext cx="4572000" cy="32099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300" y="3444875"/>
            <a:ext cx="5715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8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143000"/>
          </a:xfrm>
        </p:spPr>
        <p:txBody>
          <a:bodyPr/>
          <a:lstStyle/>
          <a:p>
            <a:r>
              <a:rPr lang="cs-CZ" dirty="0" smtClean="0"/>
              <a:t>Homepage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93" y="1737359"/>
            <a:ext cx="7599620" cy="365731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737359"/>
            <a:ext cx="3200400" cy="3800543"/>
          </a:xfrm>
        </p:spPr>
        <p:txBody>
          <a:bodyPr>
            <a:normAutofit/>
          </a:bodyPr>
          <a:lstStyle/>
          <a:p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výchozí </a:t>
            </a:r>
            <a:r>
              <a:rPr lang="cs-CZ" sz="1600" dirty="0" smtClean="0"/>
              <a:t>situace</a:t>
            </a:r>
            <a:br>
              <a:rPr lang="cs-CZ" sz="1600" dirty="0" smtClean="0"/>
            </a:br>
            <a:r>
              <a:rPr lang="cs-CZ" sz="1600" dirty="0" smtClean="0"/>
              <a:t>základní </a:t>
            </a:r>
            <a:r>
              <a:rPr lang="cs-CZ" sz="1600" dirty="0"/>
              <a:t>fakta o </a:t>
            </a:r>
            <a:r>
              <a:rPr lang="cs-CZ" sz="1600" dirty="0" smtClean="0"/>
              <a:t>Sýrii a tamním dění</a:t>
            </a:r>
            <a:br>
              <a:rPr lang="cs-CZ" sz="1600" dirty="0" smtClean="0"/>
            </a:br>
            <a:endParaRPr lang="cs-CZ" sz="1600" dirty="0" smtClean="0"/>
          </a:p>
          <a:p>
            <a:r>
              <a:rPr lang="cs-CZ" sz="1600" dirty="0" smtClean="0"/>
              <a:t>výběr </a:t>
            </a:r>
            <a:r>
              <a:rPr lang="cs-CZ" sz="1600" dirty="0"/>
              <a:t>ze čtyř možností</a:t>
            </a:r>
            <a:r>
              <a:rPr lang="cs-CZ" sz="1600" dirty="0" smtClean="0"/>
              <a:t>:</a:t>
            </a:r>
          </a:p>
          <a:p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1. zůstat v Sýrii</a:t>
            </a:r>
            <a:br>
              <a:rPr lang="cs-CZ" sz="1600" dirty="0"/>
            </a:br>
            <a:r>
              <a:rPr lang="cs-CZ" sz="1600" dirty="0"/>
              <a:t>2. odchod do Turecka</a:t>
            </a:r>
            <a:br>
              <a:rPr lang="cs-CZ" sz="1600" dirty="0"/>
            </a:br>
            <a:r>
              <a:rPr lang="cs-CZ" sz="1600" dirty="0"/>
              <a:t>3. odchod do některé ze zemí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v </a:t>
            </a:r>
            <a:r>
              <a:rPr lang="cs-CZ" sz="1600" dirty="0"/>
              <a:t>Zálivu</a:t>
            </a:r>
            <a:br>
              <a:rPr lang="cs-CZ" sz="1600" dirty="0"/>
            </a:br>
            <a:r>
              <a:rPr lang="cs-CZ" sz="1600" dirty="0"/>
              <a:t>4. odchod do </a:t>
            </a:r>
            <a:r>
              <a:rPr lang="cs-CZ" sz="1600" dirty="0" smtClean="0"/>
              <a:t>Evropy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8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143000"/>
          </a:xfrm>
        </p:spPr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737359"/>
            <a:ext cx="3200400" cy="3800543"/>
          </a:xfrm>
        </p:spPr>
        <p:txBody>
          <a:bodyPr>
            <a:normAutofit/>
          </a:bodyPr>
          <a:lstStyle/>
          <a:p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 smtClean="0"/>
              <a:t>nové informace</a:t>
            </a:r>
            <a:br>
              <a:rPr lang="cs-CZ" sz="1600" dirty="0" smtClean="0"/>
            </a:br>
            <a:r>
              <a:rPr lang="cs-CZ" sz="1600" dirty="0" smtClean="0"/>
              <a:t>základní </a:t>
            </a:r>
            <a:r>
              <a:rPr lang="cs-CZ" sz="1600" dirty="0"/>
              <a:t>fakta o </a:t>
            </a:r>
            <a:r>
              <a:rPr lang="cs-CZ" sz="1600" dirty="0" smtClean="0"/>
              <a:t>vybrané zemi </a:t>
            </a:r>
            <a:r>
              <a:rPr lang="cs-CZ" sz="1600" dirty="0"/>
              <a:t>a tamním </a:t>
            </a:r>
            <a:r>
              <a:rPr lang="cs-CZ" sz="1600" dirty="0" smtClean="0"/>
              <a:t>dění, příp. rozšiřující informace o Sýrii </a:t>
            </a:r>
            <a:br>
              <a:rPr lang="cs-CZ" sz="1600" dirty="0" smtClean="0"/>
            </a:br>
            <a:endParaRPr lang="cs-CZ" sz="1600" dirty="0" smtClean="0"/>
          </a:p>
          <a:p>
            <a:r>
              <a:rPr lang="cs-CZ" sz="1600" dirty="0" smtClean="0"/>
              <a:t>výběr z více </a:t>
            </a:r>
            <a:r>
              <a:rPr lang="cs-CZ" sz="1600" dirty="0"/>
              <a:t>možností</a:t>
            </a:r>
            <a:r>
              <a:rPr lang="cs-CZ" sz="1600" dirty="0" smtClean="0"/>
              <a:t>:</a:t>
            </a:r>
          </a:p>
          <a:p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1. zůstat </a:t>
            </a:r>
            <a:r>
              <a:rPr lang="cs-CZ" sz="1600" dirty="0" smtClean="0"/>
              <a:t>ve vybrané zemi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2. </a:t>
            </a:r>
            <a:r>
              <a:rPr lang="cs-CZ" sz="1600" dirty="0" smtClean="0"/>
              <a:t>návrat do Sýrie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3. odchod do </a:t>
            </a:r>
            <a:r>
              <a:rPr lang="cs-CZ" sz="1600" dirty="0" smtClean="0"/>
              <a:t>jiné země</a:t>
            </a:r>
            <a:endParaRPr lang="en-US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03" y="1737359"/>
            <a:ext cx="7557139" cy="3684105"/>
          </a:xfrm>
        </p:spPr>
      </p:pic>
    </p:spTree>
    <p:extLst>
      <p:ext uri="{BB962C8B-B14F-4D97-AF65-F5344CB8AC3E}">
        <p14:creationId xmlns:p14="http://schemas.microsoft.com/office/powerpoint/2010/main" val="84241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143000"/>
          </a:xfrm>
        </p:spPr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. level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737359"/>
            <a:ext cx="3200400" cy="3800543"/>
          </a:xfrm>
        </p:spPr>
        <p:txBody>
          <a:bodyPr>
            <a:normAutofit/>
          </a:bodyPr>
          <a:lstStyle/>
          <a:p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 smtClean="0"/>
              <a:t>- nové </a:t>
            </a:r>
            <a:r>
              <a:rPr lang="cs-CZ" sz="1600" dirty="0" smtClean="0"/>
              <a:t>informace</a:t>
            </a:r>
            <a:br>
              <a:rPr lang="cs-CZ" sz="1600" dirty="0" smtClean="0"/>
            </a:br>
            <a:r>
              <a:rPr lang="cs-CZ" sz="1600" dirty="0" smtClean="0"/>
              <a:t>- základní i rozšířená fakta </a:t>
            </a:r>
            <a:r>
              <a:rPr lang="cs-CZ" sz="1600" dirty="0"/>
              <a:t>o </a:t>
            </a:r>
            <a:r>
              <a:rPr lang="cs-CZ" sz="1600" dirty="0" smtClean="0"/>
              <a:t>vybrané zemi </a:t>
            </a:r>
            <a:r>
              <a:rPr lang="cs-CZ" sz="1600" dirty="0"/>
              <a:t>a tamním </a:t>
            </a:r>
            <a:r>
              <a:rPr lang="cs-CZ" sz="1600" dirty="0" smtClean="0"/>
              <a:t>dění, příp. rozšiřující informace o Sýrii </a:t>
            </a:r>
            <a:br>
              <a:rPr lang="cs-CZ" sz="1600" dirty="0" smtClean="0"/>
            </a:br>
            <a:endParaRPr lang="cs-CZ" sz="1600" dirty="0" smtClean="0"/>
          </a:p>
          <a:p>
            <a:r>
              <a:rPr lang="cs-CZ" sz="1600" dirty="0" smtClean="0"/>
              <a:t>výběr z více </a:t>
            </a:r>
            <a:r>
              <a:rPr lang="cs-CZ" sz="1600" dirty="0"/>
              <a:t>možností</a:t>
            </a:r>
            <a:r>
              <a:rPr lang="cs-CZ" sz="1600" dirty="0" smtClean="0"/>
              <a:t>:</a:t>
            </a:r>
          </a:p>
          <a:p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1. zůstat </a:t>
            </a:r>
            <a:r>
              <a:rPr lang="cs-CZ" sz="1600" dirty="0" smtClean="0"/>
              <a:t>ve vybrané zemi</a:t>
            </a:r>
            <a:br>
              <a:rPr lang="cs-CZ" sz="1600" dirty="0" smtClean="0"/>
            </a:br>
            <a:r>
              <a:rPr lang="cs-CZ" sz="1600" dirty="0" smtClean="0"/>
              <a:t>2. návrat do předchozí země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 smtClean="0"/>
              <a:t>3. návrat do Sýrie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 smtClean="0"/>
              <a:t>4. </a:t>
            </a:r>
            <a:r>
              <a:rPr lang="cs-CZ" sz="1600" dirty="0"/>
              <a:t>odchod do </a:t>
            </a:r>
            <a:r>
              <a:rPr lang="cs-CZ" sz="1600" dirty="0" smtClean="0"/>
              <a:t>jiné země</a:t>
            </a:r>
            <a:endParaRPr lang="en-US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03" y="1756251"/>
            <a:ext cx="7557139" cy="3646320"/>
          </a:xfrm>
        </p:spPr>
      </p:pic>
    </p:spTree>
    <p:extLst>
      <p:ext uri="{BB962C8B-B14F-4D97-AF65-F5344CB8AC3E}">
        <p14:creationId xmlns:p14="http://schemas.microsoft.com/office/powerpoint/2010/main" val="167191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143000"/>
          </a:xfrm>
        </p:spPr>
        <p:txBody>
          <a:bodyPr/>
          <a:lstStyle/>
          <a:p>
            <a:r>
              <a:rPr lang="cs-CZ" dirty="0" smtClean="0"/>
              <a:t>3. level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737359"/>
            <a:ext cx="3200400" cy="3800543"/>
          </a:xfrm>
        </p:spPr>
        <p:txBody>
          <a:bodyPr>
            <a:normAutofit/>
          </a:bodyPr>
          <a:lstStyle/>
          <a:p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 smtClean="0"/>
              <a:t>nové informace</a:t>
            </a:r>
            <a:br>
              <a:rPr lang="cs-CZ" sz="1600" dirty="0" smtClean="0"/>
            </a:br>
            <a:r>
              <a:rPr lang="cs-CZ" sz="1600" dirty="0" smtClean="0"/>
              <a:t>základní </a:t>
            </a:r>
            <a:r>
              <a:rPr lang="cs-CZ" sz="1600" dirty="0"/>
              <a:t>fakta o </a:t>
            </a:r>
            <a:r>
              <a:rPr lang="cs-CZ" sz="1600" dirty="0" smtClean="0"/>
              <a:t>vybrané zemi </a:t>
            </a:r>
            <a:r>
              <a:rPr lang="cs-CZ" sz="1600" dirty="0"/>
              <a:t>a tamním </a:t>
            </a:r>
            <a:r>
              <a:rPr lang="cs-CZ" sz="1600" dirty="0" smtClean="0"/>
              <a:t>dění, příp. rozšiřující informace o Sýrii </a:t>
            </a:r>
            <a:br>
              <a:rPr lang="cs-CZ" sz="1600" dirty="0" smtClean="0"/>
            </a:br>
            <a:endParaRPr lang="cs-CZ" sz="1600" dirty="0" smtClean="0"/>
          </a:p>
          <a:p>
            <a:r>
              <a:rPr lang="cs-CZ" sz="1600" dirty="0" smtClean="0"/>
              <a:t>výběr z více </a:t>
            </a:r>
            <a:r>
              <a:rPr lang="cs-CZ" sz="1600" dirty="0"/>
              <a:t>možností</a:t>
            </a:r>
            <a:r>
              <a:rPr lang="cs-CZ" sz="1600" dirty="0" smtClean="0"/>
              <a:t>:</a:t>
            </a:r>
          </a:p>
          <a:p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1. zůstat </a:t>
            </a:r>
            <a:r>
              <a:rPr lang="cs-CZ" sz="1600" dirty="0" smtClean="0"/>
              <a:t>ve vybrané zemi</a:t>
            </a:r>
            <a:br>
              <a:rPr lang="cs-CZ" sz="1600" dirty="0" smtClean="0"/>
            </a:br>
            <a:r>
              <a:rPr lang="cs-CZ" sz="1600" dirty="0" smtClean="0"/>
              <a:t>2. návrat do předchozí země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 smtClean="0"/>
              <a:t>3. návrat do Sýrie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 smtClean="0"/>
              <a:t>4. </a:t>
            </a:r>
            <a:r>
              <a:rPr lang="cs-CZ" sz="1600" dirty="0"/>
              <a:t>odchod do </a:t>
            </a:r>
            <a:r>
              <a:rPr lang="cs-CZ" sz="1600" dirty="0" smtClean="0"/>
              <a:t>jiné země</a:t>
            </a:r>
            <a:endParaRPr lang="en-US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03" y="1798760"/>
            <a:ext cx="7557139" cy="3561302"/>
          </a:xfrm>
        </p:spPr>
      </p:pic>
    </p:spTree>
    <p:extLst>
      <p:ext uri="{BB962C8B-B14F-4D97-AF65-F5344CB8AC3E}">
        <p14:creationId xmlns:p14="http://schemas.microsoft.com/office/powerpoint/2010/main" val="306193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683000"/>
            <a:ext cx="3200400" cy="1143000"/>
          </a:xfrm>
        </p:spPr>
        <p:txBody>
          <a:bodyPr/>
          <a:lstStyle/>
          <a:p>
            <a:r>
              <a:rPr lang="cs-CZ" dirty="0" smtClean="0"/>
              <a:t>Technická specifikace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737359"/>
            <a:ext cx="3200400" cy="2098041"/>
          </a:xfrm>
        </p:spPr>
        <p:txBody>
          <a:bodyPr>
            <a:normAutofit/>
          </a:bodyPr>
          <a:lstStyle/>
          <a:p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 smtClean="0"/>
              <a:t>- větvení možností není nekonečné, funguje na principu „cibule“ (po jednotlivých slupkách dovnitř)</a:t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/>
              <a:t>- struktura umožňuje zopakovat vybrané </a:t>
            </a:r>
            <a:r>
              <a:rPr lang="cs-CZ" sz="1600" dirty="0" smtClean="0"/>
              <a:t>situace</a:t>
            </a:r>
            <a:endParaRPr lang="cs-CZ" sz="16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01640"/>
            <a:ext cx="6492875" cy="4518195"/>
          </a:xfr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09600" y="746759"/>
            <a:ext cx="3200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Inside</a:t>
            </a:r>
            <a:endParaRPr lang="en-US" dirty="0"/>
          </a:p>
        </p:txBody>
      </p:sp>
      <p:sp>
        <p:nvSpPr>
          <p:cNvPr id="10" name="Zástupný symbol pro text 3"/>
          <p:cNvSpPr txBox="1">
            <a:spLocks/>
          </p:cNvSpPr>
          <p:nvPr/>
        </p:nvSpPr>
        <p:spPr>
          <a:xfrm>
            <a:off x="457200" y="4826000"/>
            <a:ext cx="3200400" cy="2098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 smtClean="0"/>
              <a:t>- zadávací rozhraní </a:t>
            </a:r>
            <a:r>
              <a:rPr lang="cs-CZ" sz="1600" dirty="0"/>
              <a:t>je aplikace </a:t>
            </a:r>
            <a:r>
              <a:rPr lang="cs-CZ" sz="1600" dirty="0" smtClean="0"/>
              <a:t>napsaná </a:t>
            </a:r>
            <a:r>
              <a:rPr lang="cs-CZ" sz="1600" dirty="0"/>
              <a:t>v PHP a Nette, pro </a:t>
            </a:r>
            <a:r>
              <a:rPr lang="cs-CZ" sz="1600" dirty="0" smtClean="0"/>
              <a:t>ukládání </a:t>
            </a:r>
            <a:r>
              <a:rPr lang="cs-CZ" sz="1600" dirty="0"/>
              <a:t>dat </a:t>
            </a:r>
            <a:r>
              <a:rPr lang="cs-CZ" sz="1600" dirty="0" smtClean="0"/>
              <a:t>používá </a:t>
            </a:r>
            <a:r>
              <a:rPr lang="cs-CZ" sz="1600" dirty="0"/>
              <a:t>SQL </a:t>
            </a:r>
            <a:r>
              <a:rPr lang="cs-CZ" sz="1600" dirty="0" smtClean="0"/>
              <a:t>databázi</a:t>
            </a:r>
            <a:endParaRPr lang="cs-CZ" sz="1600" dirty="0"/>
          </a:p>
          <a:p>
            <a:r>
              <a:rPr lang="cs-CZ" sz="1600" dirty="0" smtClean="0"/>
              <a:t>- po zadání </a:t>
            </a:r>
            <a:r>
              <a:rPr lang="cs-CZ" sz="1600" dirty="0"/>
              <a:t>dat je </a:t>
            </a:r>
            <a:r>
              <a:rPr lang="cs-CZ" sz="1600" dirty="0" smtClean="0"/>
              <a:t>možné </a:t>
            </a:r>
            <a:r>
              <a:rPr lang="cs-CZ" sz="1600" dirty="0"/>
              <a:t>vygenerovat aplikaci pro </a:t>
            </a:r>
            <a:r>
              <a:rPr lang="cs-CZ" sz="1600" dirty="0" smtClean="0"/>
              <a:t>uživatele</a:t>
            </a:r>
            <a:r>
              <a:rPr lang="cs-CZ" sz="1600" dirty="0"/>
              <a:t>, </a:t>
            </a:r>
            <a:r>
              <a:rPr lang="cs-CZ" sz="1600" dirty="0" smtClean="0"/>
              <a:t>která používá </a:t>
            </a:r>
            <a:r>
              <a:rPr lang="cs-CZ" sz="1600" dirty="0"/>
              <a:t>HTML5, CSS3 a </a:t>
            </a:r>
            <a:r>
              <a:rPr lang="cs-CZ" sz="1600" dirty="0" smtClean="0"/>
              <a:t>JQuery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8921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143000"/>
          </a:xfrm>
        </p:spPr>
        <p:txBody>
          <a:bodyPr/>
          <a:lstStyle/>
          <a:p>
            <a:r>
              <a:rPr lang="cs-CZ" dirty="0" err="1" smtClean="0"/>
              <a:t>Topics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737359"/>
            <a:ext cx="3200400" cy="5007214"/>
          </a:xfrm>
        </p:spPr>
        <p:txBody>
          <a:bodyPr>
            <a:normAutofit/>
          </a:bodyPr>
          <a:lstStyle/>
          <a:p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- předání informací nejen </a:t>
            </a:r>
            <a:r>
              <a:rPr lang="cs-CZ" sz="1600" dirty="0" smtClean="0"/>
              <a:t>prostřednictvím </a:t>
            </a:r>
            <a:r>
              <a:rPr lang="cs-CZ" sz="1600" dirty="0"/>
              <a:t>čísel, grafů a map, ale i </a:t>
            </a:r>
            <a:r>
              <a:rPr lang="cs-CZ" sz="1600" dirty="0" smtClean="0"/>
              <a:t>z pohledu jednotlivce</a:t>
            </a:r>
            <a:endParaRPr lang="cs-CZ" sz="1600" dirty="0"/>
          </a:p>
          <a:p>
            <a:r>
              <a:rPr lang="cs-CZ" sz="1600" dirty="0" smtClean="0"/>
              <a:t> - možnost otevřít více témat najednou</a:t>
            </a:r>
          </a:p>
          <a:p>
            <a:r>
              <a:rPr lang="cs-CZ" sz="1600" dirty="0" smtClean="0"/>
              <a:t>- </a:t>
            </a:r>
            <a:r>
              <a:rPr lang="cs-CZ" sz="1600" dirty="0"/>
              <a:t>m</a:t>
            </a:r>
            <a:r>
              <a:rPr lang="cs-CZ" sz="1600" dirty="0" smtClean="0"/>
              <a:t>ožnost </a:t>
            </a:r>
            <a:r>
              <a:rPr lang="cs-CZ" sz="1600" dirty="0" smtClean="0"/>
              <a:t>nastínit širší kontext</a:t>
            </a:r>
          </a:p>
          <a:p>
            <a:r>
              <a:rPr lang="cs-CZ" sz="1600" dirty="0" smtClean="0"/>
              <a:t>- šance udržet pozornost čtenáře déle -</a:t>
            </a:r>
            <a:r>
              <a:rPr lang="en-GB" sz="1600" dirty="0" smtClean="0"/>
              <a:t>&gt;</a:t>
            </a:r>
            <a:r>
              <a:rPr lang="cs-CZ" sz="1600" dirty="0" smtClean="0"/>
              <a:t> transfer většího objemu informací</a:t>
            </a:r>
          </a:p>
          <a:p>
            <a:r>
              <a:rPr lang="cs-CZ" sz="1600" dirty="0" smtClean="0"/>
              <a:t>- šance vyvrátit řadu rozšířených mýtů a odpovědět na opakující se otázky</a:t>
            </a:r>
          </a:p>
          <a:p>
            <a:r>
              <a:rPr lang="cs-CZ" sz="1600" dirty="0" smtClean="0"/>
              <a:t>- tento způsob předávání informací vzbuzuje ve čtenáři</a:t>
            </a:r>
            <a:r>
              <a:rPr lang="cs-CZ" sz="1600" dirty="0"/>
              <a:t> </a:t>
            </a:r>
            <a:r>
              <a:rPr lang="cs-CZ" sz="1600" dirty="0" smtClean="0"/>
              <a:t>empatii (nejde o citové vydírání)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Sýrie – politická situace, bezpečnost obyvatel, možnost vzdělání, pracovní příležitosti, zdravotnictví atp.</a:t>
            </a:r>
          </a:p>
          <a:p>
            <a:r>
              <a:rPr lang="cs-CZ" dirty="0" smtClean="0"/>
              <a:t>2. reálie zemí Arabského poloostrova a na severu Afriky (výrazné kulturní rozdíly v porovnání se Sýrií)</a:t>
            </a:r>
          </a:p>
          <a:p>
            <a:r>
              <a:rPr lang="cs-CZ" dirty="0" smtClean="0"/>
              <a:t>3. cestovní náklady a rizika</a:t>
            </a:r>
          </a:p>
          <a:p>
            <a:r>
              <a:rPr lang="cs-CZ" dirty="0" smtClean="0"/>
              <a:t>4. pohled zvenčí na evropské země, porovnání jejich přístupů k migrantům </a:t>
            </a:r>
          </a:p>
          <a:p>
            <a:r>
              <a:rPr lang="cs-CZ" dirty="0" smtClean="0"/>
              <a:t>5. azylový systém, přistěhovalecká politika obecně (</a:t>
            </a:r>
            <a:r>
              <a:rPr lang="cs-CZ" dirty="0"/>
              <a:t>sebereflexe)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880" y="4040363"/>
            <a:ext cx="3716020" cy="24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047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221</TotalTime>
  <Words>220</Words>
  <Application>Microsoft Office PowerPoint</Application>
  <PresentationFormat>Širokoúhlá obrazovka</PresentationFormat>
  <Paragraphs>41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Retrospektiva</vt:lpstr>
      <vt:lpstr>Český poutník  Czech wanderer</vt:lpstr>
      <vt:lpstr>Inovativní způsob předání informací veřejnosti</vt:lpstr>
      <vt:lpstr>Homepage</vt:lpstr>
      <vt:lpstr>1. level</vt:lpstr>
      <vt:lpstr>2. level</vt:lpstr>
      <vt:lpstr>3. level</vt:lpstr>
      <vt:lpstr>Technická specifikace</vt:lpstr>
      <vt:lpstr>Topics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Český poutník</dc:title>
  <dc:creator>Katerina Mahdalova</dc:creator>
  <cp:lastModifiedBy>Katerina Mahdalova</cp:lastModifiedBy>
  <cp:revision>28</cp:revision>
  <dcterms:created xsi:type="dcterms:W3CDTF">2015-11-06T10:48:57Z</dcterms:created>
  <dcterms:modified xsi:type="dcterms:W3CDTF">2015-11-06T14:32:23Z</dcterms:modified>
</cp:coreProperties>
</file>